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0"/>
    <p:restoredTop sz="91802"/>
  </p:normalViewPr>
  <p:slideViewPr>
    <p:cSldViewPr snapToGrid="0" snapToObjects="1">
      <p:cViewPr varScale="1">
        <p:scale>
          <a:sx n="78" d="100"/>
          <a:sy n="78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94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16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4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55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49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93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74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6C09-F605-E047-BDAB-3F449517B42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9E10-CC30-C449-A42C-59E20ED8D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875" y="978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Thomas Edison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819" y="2679065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3500" dirty="0" smtClean="0"/>
              <a:t>	</a:t>
            </a:r>
            <a:r>
              <a:rPr lang="en-US" sz="4800" dirty="0" smtClean="0"/>
              <a:t>	The </a:t>
            </a:r>
            <a:r>
              <a:rPr lang="en-US" sz="4800" dirty="0"/>
              <a:t>Greatest Victorian</a:t>
            </a:r>
          </a:p>
          <a:p>
            <a:pPr marL="0" indent="0">
              <a:buNone/>
            </a:pPr>
            <a:r>
              <a:rPr lang="en-US" sz="3500" dirty="0" smtClean="0"/>
              <a:t>		               </a:t>
            </a:r>
            <a:r>
              <a:rPr lang="en-US" sz="2400" dirty="0" smtClean="0"/>
              <a:t>			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             </a:t>
            </a:r>
            <a:r>
              <a:rPr lang="en-US" sz="2600" dirty="0" smtClean="0"/>
              <a:t>By </a:t>
            </a:r>
            <a:r>
              <a:rPr lang="en-US" sz="2600" dirty="0" smtClean="0"/>
              <a:t>Lewis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758" y="272523"/>
            <a:ext cx="401260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Thomas Edison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8188" y="1829598"/>
            <a:ext cx="535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Born: United States of America.</a:t>
            </a:r>
          </a:p>
          <a:p>
            <a:r>
              <a:rPr lang="en-US" sz="2000" dirty="0" smtClean="0"/>
              <a:t>The youngest of 7 children.</a:t>
            </a:r>
          </a:p>
          <a:p>
            <a:r>
              <a:rPr lang="en-US" sz="2000" dirty="0" smtClean="0"/>
              <a:t>Born in 1847, he died when he was 84 years old.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68187" y="3610820"/>
            <a:ext cx="69931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 set up his first laboratory in his parent’s basement at the age of 10!</a:t>
            </a:r>
          </a:p>
          <a:p>
            <a:endParaRPr lang="en-US" sz="2000" dirty="0" smtClean="0"/>
          </a:p>
          <a:p>
            <a:r>
              <a:rPr lang="en-US" sz="2000" dirty="0" smtClean="0"/>
              <a:t>He was partially deaf. He said this helped him to concentrate.</a:t>
            </a:r>
          </a:p>
          <a:p>
            <a:endParaRPr lang="en-US" sz="2000" dirty="0" smtClean="0"/>
          </a:p>
          <a:p>
            <a:r>
              <a:rPr lang="en-US" sz="2000" dirty="0" smtClean="0"/>
              <a:t>He is so great because he has over 1000 inventions to his name, many have changed the world forever and still influence the way we live today.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93" y="1141747"/>
            <a:ext cx="3260399" cy="41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phonograph – playing the first recorded sound, he even used foil to improved the sound!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otion pictures – he helped to make images in television and cinemas.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 contributed to X-ray technology and storage batteries.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 think his greatest invention was</a:t>
            </a:r>
            <a:r>
              <a:rPr lang="is-IS" dirty="0" smtClean="0"/>
              <a:t>…...</a:t>
            </a:r>
            <a:endParaRPr lang="en-US" dirty="0"/>
          </a:p>
        </p:txBody>
      </p:sp>
      <p:pic>
        <p:nvPicPr>
          <p:cNvPr id="5" name="Thomas Edi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1104" y="22910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28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6228" y="1252601"/>
            <a:ext cx="4099927" cy="4351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386506"/>
            <a:ext cx="64282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light bulb used in our homes today! </a:t>
            </a:r>
          </a:p>
          <a:p>
            <a:endParaRPr lang="en-US" sz="2800" dirty="0"/>
          </a:p>
          <a:p>
            <a:r>
              <a:rPr lang="en-US" sz="2800" dirty="0" smtClean="0"/>
              <a:t>He invented this light bulb in 1878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He also invented safety fuses and on/off switches for light sockets.</a:t>
            </a:r>
          </a:p>
          <a:p>
            <a:endParaRPr lang="en-US" sz="2800" dirty="0"/>
          </a:p>
          <a:p>
            <a:r>
              <a:rPr lang="en-US" sz="2800" dirty="0" smtClean="0"/>
              <a:t>Light bulbs are used so much in our daily lives.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40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7000" dirty="0" smtClean="0"/>
              <a:t>The End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	</a:t>
            </a:r>
            <a:r>
              <a:rPr lang="en-US" sz="3500" dirty="0" smtClean="0"/>
              <a:t>       Thank you Owls for listening!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843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8821</TotalTime>
  <Words>178</Words>
  <Application>Microsoft Office PowerPoint</Application>
  <PresentationFormat>Widescreen</PresentationFormat>
  <Paragraphs>33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Thomas Edison</vt:lpstr>
      <vt:lpstr>Thomas Edison</vt:lpstr>
      <vt:lpstr>Main Inventions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Chet Sheth</dc:creator>
  <cp:keywords/>
  <dc:description/>
  <cp:lastModifiedBy>Emma Abel</cp:lastModifiedBy>
  <cp:revision>20</cp:revision>
  <dcterms:created xsi:type="dcterms:W3CDTF">2020-10-04T09:27:55Z</dcterms:created>
  <dcterms:modified xsi:type="dcterms:W3CDTF">2023-11-01T15:36:43Z</dcterms:modified>
  <cp:category/>
</cp:coreProperties>
</file>